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0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70"/>
    <a:srgbClr val="212121"/>
    <a:srgbClr val="001C70"/>
    <a:srgbClr val="172B57"/>
    <a:srgbClr val="F3F4F7"/>
    <a:srgbClr val="646464"/>
    <a:srgbClr val="00AE42"/>
    <a:srgbClr val="00B0F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/>
    <p:restoredTop sz="92607"/>
  </p:normalViewPr>
  <p:slideViewPr>
    <p:cSldViewPr snapToGrid="0" snapToObjects="1">
      <p:cViewPr varScale="1">
        <p:scale>
          <a:sx n="62" d="100"/>
          <a:sy n="62" d="100"/>
        </p:scale>
        <p:origin x="7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3T01:23:21.433"/>
    </inkml:context>
    <inkml:brush xml:id="br0">
      <inkml:brushProperty name="width" value="0.24694" units="cm"/>
      <inkml:brushProperty name="height" value="0.24694" units="cm"/>
      <inkml:brushProperty name="color" value="#0E62FE"/>
    </inkml:brush>
  </inkml:definitions>
  <inkml:trace contextRef="#ctx0" brushRef="#br0">18 2 10215,'-10'0'4953,"3"0"-4482,19 0-68,10 0 281,21 0-500,4 3 1,5 0-157,-6 3 0,1-3-539,25 6 0,1-1 528,-13 1 0,3 1-17,2-3 0,4 1 0,-2 0 3,-16-1 1,-1-3 0,3 1-683,13 2 1,6 0 0,-7-3 678,3 2 0,-6 0 89,2-3 1,-2 1-376,-2-1 0,-2 2 516,-1 0 0,-1-1-185,-1-1 0,-1 0-6,0 0 0,-1 1 78,0-1 1,2-3-73,-2 1 0,0 1 0,-1-1-23,9 0 1,-1 0 6,-7 0 1,1-1 0,-3 0 188,4 0 1,-3 0-219,2 0 0,0 0 0,2 0 0,0 0 89,3 0 1,0 0-51,2 0 0,3 0-39,-5 0 0,5 0 0,-3 0 0,8 0 0,1 0-420,-12 0 0,3 0 0,-5 0 420,1 0 0,-4 0 0,0 0 0,-1 0 97,2 0 0,-2 0-52,3 0 0,-2 0-45,2 0 0,0 0 0,-1 0 0,1 0 6,-2 0 0,-1 0 38,-2 0 1,0 0-45,-4 0 0,-1 0 0,-4 0 0,2 0 802,-6 0 1,0 0-669,32-1-134,-2-1 0,2-2 90,4 3-57,-36 0 1,3 0-34,18 1 0,1 0-17,-12 0 0,-1 0-128,14 0 0,1 0 145,-16 0 0,-3 0 0,0 0 0,0 0 609,1 0 1,-1 0-593,3 0 0,-1 0-17,4 0 0,-2 0 0,2-2 0,1 0 16,2 1 1,2 1 24,-1-3 0,2-1 1,-3 2-42,11-1 0,-3-1-65,-5 3 0,1-2 0,-4 0 110,7 1 0,-5-2-45,2 2 0,1 1 0,-1-4 0,4 3 56,-2-1 0,4 0 0,-5 1-56,14 0 0,-3-2-261,-9 2 0,4 1 0,-5-1 266,5 0 1,-3 1-23,-2 1 0,2 0 17,-5-1 0,1 0 0,-6 1 0,0 0 387,-3 0 0,-2-1-320,-4 1 1,-2 0-68,30-3 0,-7 2 11,-3 1-17,-18-2 1,2 2 5,19 0-17,-19 0 0,-3 0 107,11 0-90,-1 0 331,-7 0-365,8 0 936,-19 0-902,6 0 1192,-17 0-1125,0 0 299,4 0-366,6-1 0,7 1-11,4-3 11,4 3 0,-3 0-56,-5-1 135,4 0-79,-16-1 0,0 2-45,-11 0 45,0 0 0,3 0-56,3 0 123,1-5-67,10 3 0,-5-1-34,1-1 34,-9 2 0,-6-2-44,-3 1 133,-5 0-89,-2 3 0,-2-2 56,3 2-33,1-2-23,3 2 44,0-1 57,-2-1-101,-2 2 0,1-1 34,-2 1 269,0 0-303,-2-2-314,0 1-1546,0-3-2308,0 0 4168,0-2 0,0 4 0,0-1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Ubuntu" panose="020B05040306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Ubuntu" panose="020B0504030602030204" pitchFamily="34" charset="0"/>
              </a:defRPr>
            </a:lvl1pPr>
          </a:lstStyle>
          <a:p>
            <a:fld id="{7EDA5B15-C30B-5943-82FE-2C868C2721CB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Ubuntu" panose="020B05040306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Ubuntu" panose="020B0504030602030204" pitchFamily="34" charset="0"/>
              </a:defRPr>
            </a:lvl1pPr>
          </a:lstStyle>
          <a:p>
            <a:fld id="{8ECF2279-C2BE-4344-9D67-81E68191C0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6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2CA3-AD34-C848-AF65-995030616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rgbClr val="212121"/>
                </a:solidFill>
                <a:latin typeface="Ubuntu" panose="020B05040306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B00F0-C2D4-BD47-B1C3-A7F6170B6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21212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F0DA9-5EF0-DA48-AC4C-A0F810A0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CA4-5818-2B4A-A156-FA0C50108BB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34F6A-734A-6D41-9116-F9EA2B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7E03-8F2C-A84B-950B-9FC56F6F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CE9C-4E48-A840-8CE4-33FB11B13C1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0E213D-272C-2746-B2BA-51A8E9A0CB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48137" y="438573"/>
            <a:ext cx="1695725" cy="39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2CA3-AD34-C848-AF65-995030616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rgbClr val="212121"/>
                </a:solidFill>
                <a:latin typeface="Ubuntu" panose="020B05040306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B00F0-C2D4-BD47-B1C3-A7F6170B6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21212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F0DA9-5EF0-DA48-AC4C-A0F810A0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CA4-5818-2B4A-A156-FA0C50108BB0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34F6A-734A-6D41-9116-F9EA2B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7E03-8F2C-A84B-950B-9FC56F6F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CE9C-4E48-A840-8CE4-33FB11B13C1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0E213D-272C-2746-B2BA-51A8E9A0CB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48137" y="5957686"/>
            <a:ext cx="1695725" cy="39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02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3060" y="759786"/>
            <a:ext cx="3472955" cy="1000763"/>
          </a:xfrm>
        </p:spPr>
        <p:txBody>
          <a:bodyPr lIns="0" tIns="0" rIns="0" bIns="0" anchor="t">
            <a:noAutofit/>
          </a:bodyPr>
          <a:lstStyle>
            <a:lvl1pPr>
              <a:defRPr sz="1600" b="1" i="0">
                <a:solidFill>
                  <a:srgbClr val="212121"/>
                </a:solidFill>
                <a:latin typeface="Ubuntu" panose="020B0504030602030204" pitchFamily="34" charset="0"/>
                <a:cs typeface="Ubuntu" panose="020B0504030602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3060" y="1845306"/>
            <a:ext cx="3472957" cy="2194632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212121"/>
                </a:solidFill>
                <a:latin typeface="Ubuntu Light" panose="020B0304030602030204" pitchFamily="34" charset="0"/>
                <a:cs typeface="Ubuntu Light" panose="020B0304030602030204" pitchFamily="34" charset="0"/>
              </a:defRPr>
            </a:lvl1pPr>
          </a:lstStyle>
          <a:p>
            <a:endParaRPr dirty="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64D53CB-D1B8-CC4B-9E0F-242705A43B92}"/>
              </a:ext>
            </a:extLst>
          </p:cNvPr>
          <p:cNvSpPr txBox="1">
            <a:spLocks/>
          </p:cNvSpPr>
          <p:nvPr userDrawn="1"/>
        </p:nvSpPr>
        <p:spPr>
          <a:xfrm>
            <a:off x="10274295" y="64729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25DD13-3C53-4C42-9193-2DA97EB8A966}" type="slidenum">
              <a:rPr lang="en-US" b="0" i="0" smtClean="0">
                <a:solidFill>
                  <a:srgbClr val="001D70"/>
                </a:solidFill>
                <a:latin typeface="Ubuntu" panose="020B0504030602030204" pitchFamily="34" charset="0"/>
              </a:rPr>
              <a:pPr/>
              <a:t>‹#›</a:t>
            </a:fld>
            <a:endParaRPr lang="en-US" b="0" i="0" dirty="0">
              <a:solidFill>
                <a:srgbClr val="001D70"/>
              </a:solidFill>
              <a:latin typeface="Ubuntu" panose="020B0504030602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3C399-8325-B546-8908-DDA88938D88B}"/>
              </a:ext>
            </a:extLst>
          </p:cNvPr>
          <p:cNvCxnSpPr/>
          <p:nvPr userDrawn="1"/>
        </p:nvCxnSpPr>
        <p:spPr>
          <a:xfrm>
            <a:off x="11424365" y="6374801"/>
            <a:ext cx="443060" cy="0"/>
          </a:xfrm>
          <a:prstGeom prst="line">
            <a:avLst/>
          </a:prstGeom>
          <a:ln>
            <a:solidFill>
              <a:srgbClr val="4E80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older 3">
            <a:extLst>
              <a:ext uri="{FF2B5EF4-FFF2-40B4-BE49-F238E27FC236}">
                <a16:creationId xmlns:a16="http://schemas.microsoft.com/office/drawing/2014/main" id="{87A9D969-CC7F-714A-BAE7-F2407EDD9A8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43060" y="4124695"/>
            <a:ext cx="3472957" cy="1918253"/>
          </a:xfrm>
        </p:spPr>
        <p:txBody>
          <a:bodyPr lIns="0" tIns="0" rIns="0" bIns="0">
            <a:noAutofit/>
          </a:bodyPr>
          <a:lstStyle>
            <a:lvl1pPr marL="171450" indent="-171450">
              <a:buClr>
                <a:srgbClr val="0065FF"/>
              </a:buClr>
              <a:buSzPct val="300000"/>
              <a:buFont typeface="Arial" panose="020B0604020202020204" pitchFamily="34" charset="0"/>
              <a:buChar char="•"/>
              <a:defRPr sz="1200" b="0" i="0">
                <a:solidFill>
                  <a:srgbClr val="212121"/>
                </a:solidFill>
                <a:latin typeface="Ubuntu Light" panose="020B0304030602030204" pitchFamily="34" charset="0"/>
                <a:cs typeface="Ubuntu Light" panose="020B0304030602030204" pitchFamily="34" charset="0"/>
              </a:defRPr>
            </a:lvl1pPr>
          </a:lstStyle>
          <a:p>
            <a:endParaRPr lang="en-CN" dirty="0"/>
          </a:p>
        </p:txBody>
      </p:sp>
      <p:sp>
        <p:nvSpPr>
          <p:cNvPr id="12" name="Holder 3">
            <a:extLst>
              <a:ext uri="{FF2B5EF4-FFF2-40B4-BE49-F238E27FC236}">
                <a16:creationId xmlns:a16="http://schemas.microsoft.com/office/drawing/2014/main" id="{478286D4-E488-E545-9CF6-95DD3B5128EC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43060" y="406645"/>
            <a:ext cx="3472955" cy="17972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212121"/>
                </a:solidFill>
                <a:latin typeface="Ubuntu Light" panose="020B0304030602030204" pitchFamily="34" charset="0"/>
                <a:cs typeface="Ubuntu Light" panose="020B0304030602030204" pitchFamily="34" charset="0"/>
              </a:defRPr>
            </a:lvl1pPr>
          </a:lstStyle>
          <a:p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DFB3F4-705D-9144-99FB-FCD5CDD3CD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060" y="6042948"/>
            <a:ext cx="443060" cy="40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64D53CB-D1B8-CC4B-9E0F-242705A43B92}"/>
              </a:ext>
            </a:extLst>
          </p:cNvPr>
          <p:cNvSpPr txBox="1">
            <a:spLocks/>
          </p:cNvSpPr>
          <p:nvPr userDrawn="1"/>
        </p:nvSpPr>
        <p:spPr>
          <a:xfrm>
            <a:off x="10274295" y="64729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25DD13-3C53-4C42-9193-2DA97EB8A966}" type="slidenum">
              <a:rPr lang="en-US" b="0" i="0" smtClean="0">
                <a:solidFill>
                  <a:srgbClr val="001D70"/>
                </a:solidFill>
                <a:latin typeface="Ubuntu" panose="020B0504030602030204" pitchFamily="34" charset="0"/>
              </a:rPr>
              <a:pPr/>
              <a:t>‹#›</a:t>
            </a:fld>
            <a:endParaRPr lang="en-US" b="0" i="0" dirty="0">
              <a:solidFill>
                <a:srgbClr val="001D70"/>
              </a:solidFill>
              <a:latin typeface="Ubuntu" panose="020B0504030602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3C399-8325-B546-8908-DDA88938D88B}"/>
              </a:ext>
            </a:extLst>
          </p:cNvPr>
          <p:cNvCxnSpPr/>
          <p:nvPr userDrawn="1"/>
        </p:nvCxnSpPr>
        <p:spPr>
          <a:xfrm>
            <a:off x="11424365" y="6374801"/>
            <a:ext cx="443060" cy="0"/>
          </a:xfrm>
          <a:prstGeom prst="line">
            <a:avLst/>
          </a:prstGeom>
          <a:ln>
            <a:solidFill>
              <a:srgbClr val="4E80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FDFB3F4-705D-9144-99FB-FCD5CDD3CD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060" y="6042948"/>
            <a:ext cx="443060" cy="4084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FD9292E-946C-C64F-9174-8596824D0F12}"/>
              </a:ext>
            </a:extLst>
          </p:cNvPr>
          <p:cNvSpPr txBox="1">
            <a:spLocks/>
          </p:cNvSpPr>
          <p:nvPr userDrawn="1"/>
        </p:nvSpPr>
        <p:spPr>
          <a:xfrm>
            <a:off x="443060" y="2556310"/>
            <a:ext cx="6941714" cy="1745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21212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2A4A604-799A-A248-955A-D9EC06C4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060" y="430168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21212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842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64D53CB-D1B8-CC4B-9E0F-242705A43B92}"/>
              </a:ext>
            </a:extLst>
          </p:cNvPr>
          <p:cNvSpPr txBox="1">
            <a:spLocks/>
          </p:cNvSpPr>
          <p:nvPr userDrawn="1"/>
        </p:nvSpPr>
        <p:spPr>
          <a:xfrm>
            <a:off x="10274295" y="64729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25DD13-3C53-4C42-9193-2DA97EB8A966}" type="slidenum">
              <a:rPr lang="en-US" b="0" i="0" smtClean="0">
                <a:solidFill>
                  <a:srgbClr val="001D70"/>
                </a:solidFill>
                <a:latin typeface="Ubuntu" panose="020B0504030602030204" pitchFamily="34" charset="0"/>
              </a:rPr>
              <a:pPr/>
              <a:t>‹#›</a:t>
            </a:fld>
            <a:endParaRPr lang="en-US" b="0" i="0" dirty="0">
              <a:solidFill>
                <a:srgbClr val="001D70"/>
              </a:solidFill>
              <a:latin typeface="Ubuntu" panose="020B0504030602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3C399-8325-B546-8908-DDA88938D88B}"/>
              </a:ext>
            </a:extLst>
          </p:cNvPr>
          <p:cNvCxnSpPr/>
          <p:nvPr userDrawn="1"/>
        </p:nvCxnSpPr>
        <p:spPr>
          <a:xfrm>
            <a:off x="11424365" y="6374801"/>
            <a:ext cx="443060" cy="0"/>
          </a:xfrm>
          <a:prstGeom prst="line">
            <a:avLst/>
          </a:prstGeom>
          <a:ln>
            <a:solidFill>
              <a:srgbClr val="4E80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FDFB3F4-705D-9144-99FB-FCD5CDD3CD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060" y="6042948"/>
            <a:ext cx="443060" cy="4084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FD9292E-946C-C64F-9174-8596824D0F12}"/>
              </a:ext>
            </a:extLst>
          </p:cNvPr>
          <p:cNvSpPr txBox="1">
            <a:spLocks/>
          </p:cNvSpPr>
          <p:nvPr userDrawn="1"/>
        </p:nvSpPr>
        <p:spPr>
          <a:xfrm>
            <a:off x="2625143" y="2148806"/>
            <a:ext cx="6941714" cy="1745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21212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2A4A604-799A-A248-955A-D9EC06C4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3425" y="3912109"/>
            <a:ext cx="6843432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21212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50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andard layout">
    <p:bg>
      <p:bgPr>
        <a:solidFill>
          <a:srgbClr val="0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64D53CB-D1B8-CC4B-9E0F-242705A43B92}"/>
              </a:ext>
            </a:extLst>
          </p:cNvPr>
          <p:cNvSpPr txBox="1">
            <a:spLocks/>
          </p:cNvSpPr>
          <p:nvPr userDrawn="1"/>
        </p:nvSpPr>
        <p:spPr>
          <a:xfrm>
            <a:off x="10274295" y="64729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25DD13-3C53-4C42-9193-2DA97EB8A966}" type="slidenum">
              <a:rPr lang="en-US" b="0" i="0" smtClean="0">
                <a:solidFill>
                  <a:srgbClr val="001D70"/>
                </a:solidFill>
                <a:latin typeface="Ubuntu" panose="020B0504030602030204" pitchFamily="34" charset="0"/>
              </a:rPr>
              <a:pPr/>
              <a:t>‹#›</a:t>
            </a:fld>
            <a:endParaRPr lang="en-US" b="0" i="0" dirty="0">
              <a:solidFill>
                <a:srgbClr val="001D70"/>
              </a:solidFill>
              <a:latin typeface="Ubuntu" panose="020B0504030602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3C399-8325-B546-8908-DDA88938D88B}"/>
              </a:ext>
            </a:extLst>
          </p:cNvPr>
          <p:cNvCxnSpPr/>
          <p:nvPr userDrawn="1"/>
        </p:nvCxnSpPr>
        <p:spPr>
          <a:xfrm>
            <a:off x="11424365" y="6374801"/>
            <a:ext cx="443060" cy="0"/>
          </a:xfrm>
          <a:prstGeom prst="line">
            <a:avLst/>
          </a:prstGeom>
          <a:ln>
            <a:solidFill>
              <a:srgbClr val="4E80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EFD9292E-946C-C64F-9174-8596824D0F12}"/>
              </a:ext>
            </a:extLst>
          </p:cNvPr>
          <p:cNvSpPr txBox="1">
            <a:spLocks/>
          </p:cNvSpPr>
          <p:nvPr userDrawn="1"/>
        </p:nvSpPr>
        <p:spPr>
          <a:xfrm>
            <a:off x="2625143" y="2148806"/>
            <a:ext cx="6941714" cy="1745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21212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2A4A604-799A-A248-955A-D9EC06C4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3425" y="3912109"/>
            <a:ext cx="6843432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5E913A-3B4C-6A40-B497-56FCC03540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060" y="6037443"/>
            <a:ext cx="443060" cy="41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6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E3CE86-22C4-E142-89B6-D643EA6E0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54AC7-C4CB-C547-AD90-68A35A23F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8C0F8-9A0C-0941-A492-9678DE9D6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Ubuntu" panose="020B0504030602030204" pitchFamily="34" charset="0"/>
              </a:defRPr>
            </a:lvl1pPr>
          </a:lstStyle>
          <a:p>
            <a:fld id="{402A4CA4-5818-2B4A-A156-FA0C50108BB0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AA9E0-18C1-8A41-BFDB-A7B44ABC1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Ubuntu" panose="020B05040306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DF71E-84DD-644D-BA44-815B80CE6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Ubuntu" panose="020B0504030602030204" pitchFamily="34" charset="0"/>
              </a:defRPr>
            </a:lvl1pPr>
          </a:lstStyle>
          <a:p>
            <a:fld id="{3545CE9C-4E48-A840-8CE4-33FB11B13C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1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2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Ubuntu" panose="020B05040306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D62FE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62FE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62FE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62FE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62FE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F901ABD-D925-4498-92D7-A64A86427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9985" y="1745959"/>
            <a:ext cx="7243124" cy="43820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60BCDB-2205-4744-ACD8-719B39C0BF5C}"/>
              </a:ext>
            </a:extLst>
          </p:cNvPr>
          <p:cNvSpPr txBox="1"/>
          <p:nvPr/>
        </p:nvSpPr>
        <p:spPr>
          <a:xfrm>
            <a:off x="0" y="508841"/>
            <a:ext cx="1219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Ubuntu" panose="020B0504030602030204" pitchFamily="34" charset="0"/>
              </a:rPr>
              <a:t>Glue Up Academy</a:t>
            </a:r>
            <a:endParaRPr lang="en-PH" sz="6000" b="1" dirty="0">
              <a:latin typeface="Ubuntu" panose="020B0504030602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4D36246-6E6B-4A90-8744-86300522C172}"/>
                  </a:ext>
                </a:extLst>
              </p14:cNvPr>
              <p14:cNvContentPartPr/>
              <p14:nvPr/>
            </p14:nvContentPartPr>
            <p14:xfrm flipV="1">
              <a:off x="5957419" y="1391416"/>
              <a:ext cx="3248226" cy="60521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4D36246-6E6B-4A90-8744-86300522C17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flipV="1">
                <a:off x="5913140" y="1347106"/>
                <a:ext cx="3336425" cy="149141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1197B6F-E27F-427D-BDE9-D889273B438C}"/>
              </a:ext>
            </a:extLst>
          </p:cNvPr>
          <p:cNvSpPr txBox="1"/>
          <p:nvPr/>
        </p:nvSpPr>
        <p:spPr>
          <a:xfrm>
            <a:off x="9026317" y="6128049"/>
            <a:ext cx="3165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1D70"/>
                </a:solidFill>
                <a:latin typeface="Ubuntu" panose="020B0504030602030204" pitchFamily="34" charset="0"/>
              </a:rPr>
              <a:t>W: glueup.com/academy</a:t>
            </a:r>
          </a:p>
          <a:p>
            <a:r>
              <a:rPr lang="en-US" sz="2000" dirty="0">
                <a:solidFill>
                  <a:srgbClr val="001D70"/>
                </a:solidFill>
                <a:latin typeface="Ubuntu" panose="020B0504030602030204" pitchFamily="34" charset="0"/>
              </a:rPr>
              <a:t>E: academy@glueup.com</a:t>
            </a:r>
            <a:endParaRPr lang="en-PH" sz="2000" dirty="0">
              <a:solidFill>
                <a:srgbClr val="001D70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0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A822EC59966940924C7E4ACC2D67F2" ma:contentTypeVersion="12" ma:contentTypeDescription="Create a new document." ma:contentTypeScope="" ma:versionID="1cd85d553ae8a240c2d68e661451f064">
  <xsd:schema xmlns:xsd="http://www.w3.org/2001/XMLSchema" xmlns:xs="http://www.w3.org/2001/XMLSchema" xmlns:p="http://schemas.microsoft.com/office/2006/metadata/properties" xmlns:ns2="a8713258-67d5-4d81-a270-eebc7d33749c" xmlns:ns3="9bed8fa2-9d13-45b6-9577-54076b41b0db" targetNamespace="http://schemas.microsoft.com/office/2006/metadata/properties" ma:root="true" ma:fieldsID="c6439e66a4e8b5b54d60cb66d10d11dd" ns2:_="" ns3:_="">
    <xsd:import namespace="a8713258-67d5-4d81-a270-eebc7d33749c"/>
    <xsd:import namespace="9bed8fa2-9d13-45b6-9577-54076b41b0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13258-67d5-4d81-a270-eebc7d3374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d8fa2-9d13-45b6-9577-54076b41b0d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85DFA8-A71B-45A4-B479-1BF4789B80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1DF2A5-530B-4E11-9788-29ED5C4B81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713258-67d5-4d81-a270-eebc7d33749c"/>
    <ds:schemaRef ds:uri="9bed8fa2-9d13-45b6-9577-54076b41b0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5F8421-4B8A-49F4-9A1A-2D32F49F199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5340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Ubuntu</vt:lpstr>
      <vt:lpstr>Ubuntu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Santafé</dc:creator>
  <cp:lastModifiedBy>Danica Mendoza</cp:lastModifiedBy>
  <cp:revision>157</cp:revision>
  <dcterms:created xsi:type="dcterms:W3CDTF">2019-11-08T06:34:43Z</dcterms:created>
  <dcterms:modified xsi:type="dcterms:W3CDTF">2020-10-21T08:32:37Z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0x0101003EA822EC59966940924C7E4ACC2D67F2</vt:lpwstr>
  </property>
</Properties>
</file>